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5" r:id="rId6"/>
    <p:sldId id="268" r:id="rId7"/>
    <p:sldId id="257" r:id="rId8"/>
    <p:sldId id="264" r:id="rId9"/>
    <p:sldId id="269" r:id="rId10"/>
    <p:sldId id="271" r:id="rId11"/>
    <p:sldId id="259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Algorithm Concerns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Speed limits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Normalisation concerns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Required standard deviation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Distribution to use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312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6" y="487363"/>
            <a:ext cx="7426445" cy="637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0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Scrum Board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9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PHP Hosting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What’s Left to do?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GUI Optimisation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implementation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Manual/ReadMe files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Graph creation &amp; display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Adding friends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calculations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Proper exception handling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Extensive user testing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731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177</Words>
  <Application>Microsoft Office PowerPoint</Application>
  <PresentationFormat>Widescreen</PresentationFormat>
  <Paragraphs>49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Our Current Capabilities</vt:lpstr>
      <vt:lpstr>Our Scrum Board</vt:lpstr>
      <vt:lpstr>Achievements Since Last Presentation</vt:lpstr>
      <vt:lpstr>Challenges We Have Encountered</vt:lpstr>
      <vt:lpstr>What’s Left to do?</vt:lpstr>
      <vt:lpstr>Algorithm Concerns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20</cp:revision>
  <dcterms:created xsi:type="dcterms:W3CDTF">2015-05-29T13:23:46Z</dcterms:created>
  <dcterms:modified xsi:type="dcterms:W3CDTF">2015-07-21T18:16:46Z</dcterms:modified>
</cp:coreProperties>
</file>

<file path=docProps/thumbnail.jpeg>
</file>